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1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6F6917-55A7-4B90-A01E-7119F7B97593}" v="15" dt="2024-10-16T17:09:34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pada, Christino E SFC USARMY NG RIARNG (USA)" userId="cd16680c-9925-410a-9d77-d02f8472eea0" providerId="ADAL" clId="{236F6917-55A7-4B90-A01E-7119F7B97593}"/>
    <pc:docChg chg="undo redo custSel addSld delSld modSld">
      <pc:chgData name="Espada, Christino E SFC USARMY NG RIARNG (USA)" userId="cd16680c-9925-410a-9d77-d02f8472eea0" providerId="ADAL" clId="{236F6917-55A7-4B90-A01E-7119F7B97593}" dt="2024-10-16T17:47:43.484" v="2671" actId="1076"/>
      <pc:docMkLst>
        <pc:docMk/>
      </pc:docMkLst>
      <pc:sldChg chg="addSp delSp modSp mod">
        <pc:chgData name="Espada, Christino E SFC USARMY NG RIARNG (USA)" userId="cd16680c-9925-410a-9d77-d02f8472eea0" providerId="ADAL" clId="{236F6917-55A7-4B90-A01E-7119F7B97593}" dt="2024-10-16T17:47:43.484" v="2671" actId="1076"/>
        <pc:sldMkLst>
          <pc:docMk/>
          <pc:sldMk cId="2401323719" sldId="511"/>
        </pc:sldMkLst>
        <pc:spChg chg="mod">
          <ac:chgData name="Espada, Christino E SFC USARMY NG RIARNG (USA)" userId="cd16680c-9925-410a-9d77-d02f8472eea0" providerId="ADAL" clId="{236F6917-55A7-4B90-A01E-7119F7B97593}" dt="2024-10-16T16:37:40.896" v="600" actId="1076"/>
          <ac:spMkLst>
            <pc:docMk/>
            <pc:sldMk cId="2401323719" sldId="511"/>
            <ac:spMk id="2" creationId="{1937D391-AF1C-3B27-E7FE-E6A40C996238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35:57.872" v="580" actId="207"/>
          <ac:spMkLst>
            <pc:docMk/>
            <pc:sldMk cId="2401323719" sldId="511"/>
            <ac:spMk id="3" creationId="{83B39F05-9D30-8C16-FEB5-9B67251AE90B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56:42.080" v="2021" actId="207"/>
          <ac:spMkLst>
            <pc:docMk/>
            <pc:sldMk cId="2401323719" sldId="511"/>
            <ac:spMk id="4" creationId="{1F6FC54A-5A88-F0D7-CB53-59BDAF8AD131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42:29.396" v="905" actId="207"/>
          <ac:spMkLst>
            <pc:docMk/>
            <pc:sldMk cId="2401323719" sldId="511"/>
            <ac:spMk id="5" creationId="{05E3AB38-B283-4E66-971A-D15FFC6B39E2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7:47:43.484" v="2671" actId="1076"/>
          <ac:spMkLst>
            <pc:docMk/>
            <pc:sldMk cId="2401323719" sldId="511"/>
            <ac:spMk id="6" creationId="{00000000-0000-0000-0000-000000000000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37:16.718" v="594" actId="1076"/>
          <ac:spMkLst>
            <pc:docMk/>
            <pc:sldMk cId="2401323719" sldId="511"/>
            <ac:spMk id="7" creationId="{A3A89717-B611-FD2F-84C2-2E8723F106A5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1:11.602" v="303" actId="21"/>
          <ac:spMkLst>
            <pc:docMk/>
            <pc:sldMk cId="2401323719" sldId="511"/>
            <ac:spMk id="8" creationId="{8CE772B4-A903-C86D-9705-73D6B630C301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35:53.843" v="579" actId="207"/>
          <ac:spMkLst>
            <pc:docMk/>
            <pc:sldMk cId="2401323719" sldId="511"/>
            <ac:spMk id="9" creationId="{80F4C06F-22BC-10AE-1DB3-6A02A10FE508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37:09.038" v="593" actId="1076"/>
          <ac:spMkLst>
            <pc:docMk/>
            <pc:sldMk cId="2401323719" sldId="511"/>
            <ac:spMk id="10" creationId="{218442DC-0D00-E648-1336-E58D03465C13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37:05.046" v="592" actId="1076"/>
          <ac:spMkLst>
            <pc:docMk/>
            <pc:sldMk cId="2401323719" sldId="511"/>
            <ac:spMk id="11" creationId="{F480A785-817B-D4B4-A1E9-63124966120B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35:32.913" v="576" actId="1076"/>
          <ac:spMkLst>
            <pc:docMk/>
            <pc:sldMk cId="2401323719" sldId="511"/>
            <ac:spMk id="15" creationId="{73C54D37-4876-39A4-C9BD-01D05233DC29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35:13.008" v="573" actId="1076"/>
          <ac:spMkLst>
            <pc:docMk/>
            <pc:sldMk cId="2401323719" sldId="511"/>
            <ac:spMk id="16" creationId="{EE009D85-C2EB-1076-D6AD-49B84E0587E6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35:38.128" v="577" actId="1076"/>
          <ac:spMkLst>
            <pc:docMk/>
            <pc:sldMk cId="2401323719" sldId="511"/>
            <ac:spMk id="17" creationId="{E7B6E127-C2C3-896D-7D90-E16008155AC1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35:03.391" v="571" actId="1076"/>
          <ac:spMkLst>
            <pc:docMk/>
            <pc:sldMk cId="2401323719" sldId="511"/>
            <ac:spMk id="18" creationId="{D6C9DD02-753B-D650-9F48-6FE2B650D5E8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34:59.729" v="570" actId="1076"/>
          <ac:spMkLst>
            <pc:docMk/>
            <pc:sldMk cId="2401323719" sldId="511"/>
            <ac:spMk id="20" creationId="{65BE6779-DBC4-D5E6-75EB-2C6E47C7336A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39:27.742" v="712" actId="14100"/>
          <ac:spMkLst>
            <pc:docMk/>
            <pc:sldMk cId="2401323719" sldId="511"/>
            <ac:spMk id="21" creationId="{EB4F20FD-0C4F-7019-8D75-4CD9782A5764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42:13.396" v="904" actId="20577"/>
          <ac:spMkLst>
            <pc:docMk/>
            <pc:sldMk cId="2401323719" sldId="511"/>
            <ac:spMk id="22" creationId="{005F336F-1A98-867D-D814-B30F8BAC4C7F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56:44.865" v="2022" actId="207"/>
          <ac:spMkLst>
            <pc:docMk/>
            <pc:sldMk cId="2401323719" sldId="511"/>
            <ac:spMk id="24" creationId="{E2EC2200-9361-6863-2EA6-E3E0391C443E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56:47.346" v="2023" actId="207"/>
          <ac:spMkLst>
            <pc:docMk/>
            <pc:sldMk cId="2401323719" sldId="511"/>
            <ac:spMk id="25" creationId="{CEB39F52-6EA4-C057-7E0F-FD116EA855B4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38:57.464" v="708" actId="1076"/>
          <ac:spMkLst>
            <pc:docMk/>
            <pc:sldMk cId="2401323719" sldId="511"/>
            <ac:spMk id="26" creationId="{F75FE97C-8560-BA85-DCAC-82DA42C55B2B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39:16.146" v="710" actId="1076"/>
          <ac:spMkLst>
            <pc:docMk/>
            <pc:sldMk cId="2401323719" sldId="511"/>
            <ac:spMk id="27" creationId="{F627035D-E6CB-A2E1-618D-49E8940ED772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41:06.769" v="852" actId="20577"/>
          <ac:spMkLst>
            <pc:docMk/>
            <pc:sldMk cId="2401323719" sldId="511"/>
            <ac:spMk id="28" creationId="{D0B461EA-3BF5-2AEF-5512-E3E0FD8C5EB5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6:56:25.653" v="2019" actId="14100"/>
          <ac:spMkLst>
            <pc:docMk/>
            <pc:sldMk cId="2401323719" sldId="511"/>
            <ac:spMk id="29" creationId="{BAF8A62B-8108-15EB-5A4F-E9F5EB389789}"/>
          </ac:spMkLst>
        </pc:spChg>
        <pc:spChg chg="add mod">
          <ac:chgData name="Espada, Christino E SFC USARMY NG RIARNG (USA)" userId="cd16680c-9925-410a-9d77-d02f8472eea0" providerId="ADAL" clId="{236F6917-55A7-4B90-A01E-7119F7B97593}" dt="2024-10-16T17:12:18.512" v="2668" actId="1076"/>
          <ac:spMkLst>
            <pc:docMk/>
            <pc:sldMk cId="2401323719" sldId="511"/>
            <ac:spMk id="31" creationId="{4A929A0F-6EB6-A238-21D4-40A8F2478AE5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32:30.381" v="451" actId="207"/>
          <ac:spMkLst>
            <pc:docMk/>
            <pc:sldMk cId="2401323719" sldId="511"/>
            <ac:spMk id="32" creationId="{BACC2BE8-AE89-A2CF-FC6D-CA32740B6ECD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14:36.427" v="0" actId="21"/>
          <ac:spMkLst>
            <pc:docMk/>
            <pc:sldMk cId="2401323719" sldId="511"/>
            <ac:spMk id="34" creationId="{0AC8C74A-5DCB-95F0-E7DB-E58C19FF76DF}"/>
          </ac:spMkLst>
        </pc:spChg>
        <pc:spChg chg="del mod">
          <ac:chgData name="Espada, Christino E SFC USARMY NG RIARNG (USA)" userId="cd16680c-9925-410a-9d77-d02f8472eea0" providerId="ADAL" clId="{236F6917-55A7-4B90-A01E-7119F7B97593}" dt="2024-10-16T16:22:14.807" v="312" actId="21"/>
          <ac:spMkLst>
            <pc:docMk/>
            <pc:sldMk cId="2401323719" sldId="511"/>
            <ac:spMk id="37" creationId="{9107FDE3-BC40-6BDA-B8D4-4C61E06353E2}"/>
          </ac:spMkLst>
        </pc:spChg>
        <pc:spChg chg="del mod">
          <ac:chgData name="Espada, Christino E SFC USARMY NG RIARNG (USA)" userId="cd16680c-9925-410a-9d77-d02f8472eea0" providerId="ADAL" clId="{236F6917-55A7-4B90-A01E-7119F7B97593}" dt="2024-10-16T16:22:21.438" v="314" actId="21"/>
          <ac:spMkLst>
            <pc:docMk/>
            <pc:sldMk cId="2401323719" sldId="511"/>
            <ac:spMk id="42" creationId="{3C47D8B0-0BC2-7B3D-0AFA-9109B5D8B802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34:24.697" v="564" actId="1076"/>
          <ac:spMkLst>
            <pc:docMk/>
            <pc:sldMk cId="2401323719" sldId="511"/>
            <ac:spMk id="44" creationId="{8C4DD567-3F97-A6AA-FCB3-EC32E4F92DA8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34:17.431" v="563" actId="1076"/>
          <ac:spMkLst>
            <pc:docMk/>
            <pc:sldMk cId="2401323719" sldId="511"/>
            <ac:spMk id="45" creationId="{0C2C125D-C85D-91DF-623A-3159F5A3DB9C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6:35:17.935" v="574" actId="1076"/>
          <ac:spMkLst>
            <pc:docMk/>
            <pc:sldMk cId="2401323719" sldId="511"/>
            <ac:spMk id="51" creationId="{E625A193-F2E9-37C2-48EF-79BCB84299C2}"/>
          </ac:spMkLst>
        </pc:spChg>
        <pc:spChg chg="add del mod">
          <ac:chgData name="Espada, Christino E SFC USARMY NG RIARNG (USA)" userId="cd16680c-9925-410a-9d77-d02f8472eea0" providerId="ADAL" clId="{236F6917-55A7-4B90-A01E-7119F7B97593}" dt="2024-10-16T16:35:25.695" v="575" actId="1076"/>
          <ac:spMkLst>
            <pc:docMk/>
            <pc:sldMk cId="2401323719" sldId="511"/>
            <ac:spMk id="52" creationId="{E082C765-592B-324B-4A06-5D9132621F48}"/>
          </ac:spMkLst>
        </pc:spChg>
        <pc:spChg chg="del mod">
          <ac:chgData name="Espada, Christino E SFC USARMY NG RIARNG (USA)" userId="cd16680c-9925-410a-9d77-d02f8472eea0" providerId="ADAL" clId="{236F6917-55A7-4B90-A01E-7119F7B97593}" dt="2024-10-16T16:22:18.184" v="313" actId="21"/>
          <ac:spMkLst>
            <pc:docMk/>
            <pc:sldMk cId="2401323719" sldId="511"/>
            <ac:spMk id="67" creationId="{4B013AD4-20FA-9310-AF10-FCEFCDF7A4CD}"/>
          </ac:spMkLst>
        </pc:spChg>
        <pc:spChg chg="del mod">
          <ac:chgData name="Espada, Christino E SFC USARMY NG RIARNG (USA)" userId="cd16680c-9925-410a-9d77-d02f8472eea0" providerId="ADAL" clId="{236F6917-55A7-4B90-A01E-7119F7B97593}" dt="2024-10-16T16:22:12.512" v="311" actId="21"/>
          <ac:spMkLst>
            <pc:docMk/>
            <pc:sldMk cId="2401323719" sldId="511"/>
            <ac:spMk id="68" creationId="{C956A0B5-2321-339E-A44A-F216A32AB74E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8:35.194" v="429" actId="21"/>
          <ac:spMkLst>
            <pc:docMk/>
            <pc:sldMk cId="2401323719" sldId="511"/>
            <ac:spMk id="76" creationId="{FBE248DD-3B73-AD44-81C5-AD379FC74D50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8:41.099" v="430" actId="21"/>
          <ac:spMkLst>
            <pc:docMk/>
            <pc:sldMk cId="2401323719" sldId="511"/>
            <ac:spMk id="78" creationId="{F5D2A2C2-BA17-2540-5475-1E01554D7799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8:43.612" v="431" actId="21"/>
          <ac:spMkLst>
            <pc:docMk/>
            <pc:sldMk cId="2401323719" sldId="511"/>
            <ac:spMk id="84" creationId="{40D8D24C-109A-E566-D7C2-3DFD75118F78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8:45.974" v="432" actId="21"/>
          <ac:spMkLst>
            <pc:docMk/>
            <pc:sldMk cId="2401323719" sldId="511"/>
            <ac:spMk id="94" creationId="{F105C24C-1713-BFC1-594B-6E7056405B21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8:53.392" v="435" actId="21"/>
          <ac:spMkLst>
            <pc:docMk/>
            <pc:sldMk cId="2401323719" sldId="511"/>
            <ac:spMk id="97" creationId="{C89B1C44-E19D-5776-25AA-1525D83CA739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8:48.499" v="433" actId="21"/>
          <ac:spMkLst>
            <pc:docMk/>
            <pc:sldMk cId="2401323719" sldId="511"/>
            <ac:spMk id="102" creationId="{0CB8D588-7EBF-25A8-DFD1-5AEA4CC2141C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36:27.755" v="585" actId="21"/>
          <ac:spMkLst>
            <pc:docMk/>
            <pc:sldMk cId="2401323719" sldId="511"/>
            <ac:spMk id="103" creationId="{EA92EE13-14B7-9FCC-98EA-95B373AED78E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9:00.332" v="438" actId="21"/>
          <ac:spMkLst>
            <pc:docMk/>
            <pc:sldMk cId="2401323719" sldId="511"/>
            <ac:spMk id="106" creationId="{B6C7295B-B237-5249-DFD1-C897ECD44EDF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8:55.549" v="436" actId="21"/>
          <ac:spMkLst>
            <pc:docMk/>
            <pc:sldMk cId="2401323719" sldId="511"/>
            <ac:spMk id="107" creationId="{A09044A1-14B6-AB3A-3B54-A237F7C664D5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36:56.367" v="591" actId="21"/>
          <ac:spMkLst>
            <pc:docMk/>
            <pc:sldMk cId="2401323719" sldId="511"/>
            <ac:spMk id="108" creationId="{1237B543-A354-AD12-E007-22CC7CCAF333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8:57.486" v="437" actId="21"/>
          <ac:spMkLst>
            <pc:docMk/>
            <pc:sldMk cId="2401323719" sldId="511"/>
            <ac:spMk id="110" creationId="{DD7436F9-D58C-5087-838E-FBC592ECA460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8:51.116" v="434" actId="21"/>
          <ac:spMkLst>
            <pc:docMk/>
            <pc:sldMk cId="2401323719" sldId="511"/>
            <ac:spMk id="111" creationId="{E096E968-DF3D-B1F8-99C7-09484B7F5F6F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9:07.512" v="440" actId="21"/>
          <ac:spMkLst>
            <pc:docMk/>
            <pc:sldMk cId="2401323719" sldId="511"/>
            <ac:spMk id="112" creationId="{DC76AD2E-4A2E-7ABE-FEA1-95C57BEF6356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1:51.914" v="307" actId="21"/>
          <ac:spMkLst>
            <pc:docMk/>
            <pc:sldMk cId="2401323719" sldId="511"/>
            <ac:spMk id="115" creationId="{7B7FEBC0-A081-6D7B-8103-7CF29F21920B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1:55.627" v="308" actId="21"/>
          <ac:spMkLst>
            <pc:docMk/>
            <pc:sldMk cId="2401323719" sldId="511"/>
            <ac:spMk id="120" creationId="{46BCEB44-340B-6BF3-E545-387C85549E66}"/>
          </ac:spMkLst>
        </pc:spChg>
        <pc:spChg chg="del">
          <ac:chgData name="Espada, Christino E SFC USARMY NG RIARNG (USA)" userId="cd16680c-9925-410a-9d77-d02f8472eea0" providerId="ADAL" clId="{236F6917-55A7-4B90-A01E-7119F7B97593}" dt="2024-10-16T16:29:03.981" v="439" actId="21"/>
          <ac:spMkLst>
            <pc:docMk/>
            <pc:sldMk cId="2401323719" sldId="511"/>
            <ac:spMk id="121" creationId="{E9972C2B-4106-0692-9B9E-4091F45B1799}"/>
          </ac:spMkLst>
        </pc:spChg>
        <pc:spChg chg="mod">
          <ac:chgData name="Espada, Christino E SFC USARMY NG RIARNG (USA)" userId="cd16680c-9925-410a-9d77-d02f8472eea0" providerId="ADAL" clId="{236F6917-55A7-4B90-A01E-7119F7B97593}" dt="2024-10-16T17:15:21.790" v="2669" actId="1076"/>
          <ac:spMkLst>
            <pc:docMk/>
            <pc:sldMk cId="2401323719" sldId="511"/>
            <ac:spMk id="128" creationId="{841782BA-E531-EE6C-2563-CF22DBE0D511}"/>
          </ac:spMkLst>
        </pc:spChg>
        <pc:cxnChg chg="mod">
          <ac:chgData name="Espada, Christino E SFC USARMY NG RIARNG (USA)" userId="cd16680c-9925-410a-9d77-d02f8472eea0" providerId="ADAL" clId="{236F6917-55A7-4B90-A01E-7119F7B97593}" dt="2024-10-16T16:34:04.167" v="560" actId="14100"/>
          <ac:cxnSpMkLst>
            <pc:docMk/>
            <pc:sldMk cId="2401323719" sldId="511"/>
            <ac:cxnSpMk id="19" creationId="{C93D5049-8CFF-DD43-8053-D218BB1F5568}"/>
          </ac:cxnSpMkLst>
        </pc:cxnChg>
        <pc:cxnChg chg="del mod">
          <ac:chgData name="Espada, Christino E SFC USARMY NG RIARNG (USA)" userId="cd16680c-9925-410a-9d77-d02f8472eea0" providerId="ADAL" clId="{236F6917-55A7-4B90-A01E-7119F7B97593}" dt="2024-10-16T16:15:09.559" v="4" actId="21"/>
          <ac:cxnSpMkLst>
            <pc:docMk/>
            <pc:sldMk cId="2401323719" sldId="511"/>
            <ac:cxnSpMk id="58" creationId="{1ADDB4FF-71E3-4679-54A8-053813D2A6BF}"/>
          </ac:cxnSpMkLst>
        </pc:cxnChg>
        <pc:cxnChg chg="del">
          <ac:chgData name="Espada, Christino E SFC USARMY NG RIARNG (USA)" userId="cd16680c-9925-410a-9d77-d02f8472eea0" providerId="ADAL" clId="{236F6917-55A7-4B90-A01E-7119F7B97593}" dt="2024-10-16T16:21:59.052" v="309" actId="21"/>
          <ac:cxnSpMkLst>
            <pc:docMk/>
            <pc:sldMk cId="2401323719" sldId="511"/>
            <ac:cxnSpMk id="117" creationId="{2F4A4CC8-4B6C-7271-F1B0-2E9331710E9D}"/>
          </ac:cxnSpMkLst>
        </pc:cxnChg>
      </pc:sldChg>
      <pc:sldChg chg="new del">
        <pc:chgData name="Espada, Christino E SFC USARMY NG RIARNG (USA)" userId="cd16680c-9925-410a-9d77-d02f8472eea0" providerId="ADAL" clId="{236F6917-55A7-4B90-A01E-7119F7B97593}" dt="2024-10-16T16:57:06.944" v="2024" actId="2696"/>
        <pc:sldMkLst>
          <pc:docMk/>
          <pc:sldMk cId="648045720" sldId="51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9ED2C-0E63-119B-E2AD-FD3A7F1A9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E31FF-2A68-6954-F3B4-CB7FD1220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45E15-FA5B-9725-E5E7-FF3D330E8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AAF79-867D-DEC7-C7D6-294F8EBC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900FF-C136-7DFE-C287-5D2F75C9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7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CD46A-A021-EBE1-1C89-1D960D50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7C361A-A5A8-03B6-334E-7D16764A2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3F225-426A-4539-DDC9-BC33C86F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E9067-E9DE-711A-AF4A-ED23905A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41737-D7BF-65F7-D553-334F9B5D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5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2D80AC-81AC-BC45-49F7-963028421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7EDFE-5602-60DD-E16C-AF1E64932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16417-FA34-98DA-E583-EE8F47923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FB179-2148-2B6D-BE93-E83DAF529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97B9A-58DA-0C5C-2AFB-CCD33707E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7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9C5AC-EF93-9F63-5223-51CFE1C78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55E93-F872-6B99-FD5D-390145794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FFEE1-DE58-CA1B-3D2C-824C3B9D4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8B10-82F7-D346-B4E0-A5BB8439D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54BAB-E2C0-0E94-E921-FDBB0964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0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33FAA-2B70-15A9-A17F-093CE481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8B963-3255-62B7-4FC2-6866D25FB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648AE-C7C1-D5CC-F0BB-EC6772A6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D4AA1-6C6E-E815-5D18-0F2E54C0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9F561-9D60-626E-6FA2-CA412508F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0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00EEC-EE0F-916E-0965-040C659A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621B5-CF84-792E-8F46-1400E9EFF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E5BB2-5C3D-5444-FD99-FC4D917FC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002DCF-9D8D-5F25-561B-596258A1B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B215B-532E-C686-6245-E49BE0DA1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6A524-13F3-A803-131A-F3D47EBD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9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16380-10FD-CA2A-1233-709296333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959D1-4664-89B5-AD41-FE07417FC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BE380-40B6-C78D-7710-9617BFFD5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D542AD-1F6E-205B-2E6F-329FFA8347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27B8B7-D99F-C685-2FA7-D9B4FA6CB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D20C8F-4144-074D-38BA-F3B0F46B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B437CC-8D5C-190C-4018-742AB7B15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656EE7-B80C-AD06-3613-25FA7A48D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1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AC9FD-D812-08D3-1F1F-C54EFEBD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8BCF29-99CA-6839-4B5A-3B221798D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768F56-18AD-6CFA-EDEF-85FC3EE7C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E0878-C27F-2885-A67A-970E167FF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6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07AFB1-A295-031C-72DB-CDB03FBE3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F0D13C-1E82-3EF1-93D9-373A910CB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10012F-CACF-FDAA-71A1-6830216E5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8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F66FC-30FD-C55E-B40C-63ECCBA90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B051E-0266-B55A-A098-6AE950370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28EA3-E78B-2126-30D5-295FE5BCD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F1FDEC-3EB6-FE1D-66C2-8004752B1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78275-DA84-3491-1E48-7D69E75C9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B03F0-661B-433D-627B-2B8FDB03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5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232F2-44FF-1F4B-15A3-103FAC23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37E567-A298-FD1F-CAEA-9E990AB58D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D3676-BCA2-8071-2157-365922376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34B4B-E84B-4242-D234-F4561FCD9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8326A-0711-6C29-66A5-6729DBD58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B058E-7C91-C91B-8F2D-A1AD8712B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1DF2EB-5794-312B-7B3A-8214018CC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11DCF-7435-DF03-3997-C772A5D2D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A5936-59EC-9DA6-9C27-731A9E3176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D047CE-7845-47E1-B69F-B4C5B7BADC8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B11AA-F8C1-5ABA-7E20-EC6B53F9A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C37C0-8224-F48B-98C8-58D1B70FA1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0012B3-25CE-4113-AF6E-4DD260C2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8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5886" y="-53730"/>
            <a:ext cx="9739800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prstClr val="black"/>
                </a:solidFill>
                <a:latin typeface="Arial"/>
                <a:cs typeface="Arial"/>
              </a:rPr>
              <a:t>SOLDIERS ENROLLED IN BLENDED RETIREMENT SYSTEM CONTINUATION PAY (BRS-CP) INCENTIVE ELIGIBILTY TIMELINE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93D5049-8CFF-DD43-8053-D218BB1F5568}"/>
              </a:ext>
            </a:extLst>
          </p:cNvPr>
          <p:cNvCxnSpPr>
            <a:cxnSpLocks/>
          </p:cNvCxnSpPr>
          <p:nvPr/>
        </p:nvCxnSpPr>
        <p:spPr>
          <a:xfrm flipV="1">
            <a:off x="2084560" y="2135862"/>
            <a:ext cx="8134887" cy="3586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5BF9CEE-6B36-C1EC-2AE3-D75DDD5667BD}"/>
              </a:ext>
            </a:extLst>
          </p:cNvPr>
          <p:cNvSpPr txBox="1"/>
          <p:nvPr/>
        </p:nvSpPr>
        <p:spPr>
          <a:xfrm>
            <a:off x="1091034" y="5397160"/>
            <a:ext cx="10888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 Eligibility Basic Date (PEBD)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CC2BE8-AE89-A2CF-FC6D-CA32740B6ECD}"/>
              </a:ext>
            </a:extLst>
          </p:cNvPr>
          <p:cNvSpPr txBox="1"/>
          <p:nvPr/>
        </p:nvSpPr>
        <p:spPr>
          <a:xfrm>
            <a:off x="2135015" y="5826095"/>
            <a:ext cx="2023325" cy="246221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Non-Prior Service Enlistment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4DD567-3F97-A6AA-FCB3-EC32E4F92DA8}"/>
              </a:ext>
            </a:extLst>
          </p:cNvPr>
          <p:cNvSpPr txBox="1"/>
          <p:nvPr/>
        </p:nvSpPr>
        <p:spPr>
          <a:xfrm>
            <a:off x="3304463" y="5420235"/>
            <a:ext cx="3633657" cy="24622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Year Enlistment ETS; Not Eligible for Re-Enlistment Bonus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Star: 5 Points 44">
            <a:extLst>
              <a:ext uri="{FF2B5EF4-FFF2-40B4-BE49-F238E27FC236}">
                <a16:creationId xmlns:a16="http://schemas.microsoft.com/office/drawing/2014/main" id="{0C2C125D-C85D-91DF-623A-3159F5A3DB9C}"/>
              </a:ext>
            </a:extLst>
          </p:cNvPr>
          <p:cNvSpPr/>
          <p:nvPr/>
        </p:nvSpPr>
        <p:spPr>
          <a:xfrm>
            <a:off x="3121630" y="4948622"/>
            <a:ext cx="365666" cy="43293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E625A193-F2E9-37C2-48EF-79BCB84299C2}"/>
              </a:ext>
            </a:extLst>
          </p:cNvPr>
          <p:cNvSpPr/>
          <p:nvPr/>
        </p:nvSpPr>
        <p:spPr>
          <a:xfrm rot="16200000">
            <a:off x="2543411" y="4126398"/>
            <a:ext cx="312350" cy="1220697"/>
          </a:xfrm>
          <a:prstGeom prst="rightBrace">
            <a:avLst>
              <a:gd name="adj1" fmla="val 8333"/>
              <a:gd name="adj2" fmla="val 50056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82C765-592B-324B-4A06-5D9132621F48}"/>
              </a:ext>
            </a:extLst>
          </p:cNvPr>
          <p:cNvSpPr txBox="1"/>
          <p:nvPr/>
        </p:nvSpPr>
        <p:spPr>
          <a:xfrm>
            <a:off x="2093043" y="4166980"/>
            <a:ext cx="1340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Year Non-Prior Service Enlistment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41782BA-E531-EE6C-2563-CF22DBE0D511}"/>
              </a:ext>
            </a:extLst>
          </p:cNvPr>
          <p:cNvSpPr txBox="1"/>
          <p:nvPr/>
        </p:nvSpPr>
        <p:spPr>
          <a:xfrm>
            <a:off x="89333" y="1517449"/>
            <a:ext cx="5625436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NOTES: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Year Non-Prior Service Enlistees are eligible to 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reenlist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3 Year $10K Bonus or 6 Year Enlistment to meet eligibility criteria to receive MGIB 1606 with Kicker and Student Loan Repayment Program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Year Non-Prior Service Enlistees are eligible to reenlist for a 3 Year $10 Bonus or 6 Year Enlistment for Student Loan Repayment Program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Depending on what the 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e-enlistments 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for will determine extension requirement to meet 4-year Service Obligation in order to  receive CP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937D391-AF1C-3B27-E7FE-E6A40C996238}"/>
              </a:ext>
            </a:extLst>
          </p:cNvPr>
          <p:cNvSpPr/>
          <p:nvPr/>
        </p:nvSpPr>
        <p:spPr>
          <a:xfrm>
            <a:off x="9347200" y="2407304"/>
            <a:ext cx="169969" cy="16766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3B39F05-9D30-8C16-FEB5-9B67251AE90B}"/>
              </a:ext>
            </a:extLst>
          </p:cNvPr>
          <p:cNvSpPr/>
          <p:nvPr/>
        </p:nvSpPr>
        <p:spPr>
          <a:xfrm>
            <a:off x="2009933" y="5624681"/>
            <a:ext cx="169969" cy="16766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F6FC54A-5A88-F0D7-CB53-59BDAF8AD131}"/>
              </a:ext>
            </a:extLst>
          </p:cNvPr>
          <p:cNvSpPr/>
          <p:nvPr/>
        </p:nvSpPr>
        <p:spPr>
          <a:xfrm>
            <a:off x="7437957" y="3255366"/>
            <a:ext cx="169969" cy="16766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5E3AB38-B283-4E66-971A-D15FFC6B39E2}"/>
              </a:ext>
            </a:extLst>
          </p:cNvPr>
          <p:cNvSpPr/>
          <p:nvPr/>
        </p:nvSpPr>
        <p:spPr>
          <a:xfrm>
            <a:off x="6741493" y="3566065"/>
            <a:ext cx="169969" cy="16766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A89717-B611-FD2F-84C2-2E8723F106A5}"/>
              </a:ext>
            </a:extLst>
          </p:cNvPr>
          <p:cNvSpPr/>
          <p:nvPr/>
        </p:nvSpPr>
        <p:spPr>
          <a:xfrm>
            <a:off x="5899636" y="3927578"/>
            <a:ext cx="169969" cy="16766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F4C06F-22BC-10AE-1DB3-6A02A10FE508}"/>
              </a:ext>
            </a:extLst>
          </p:cNvPr>
          <p:cNvSpPr/>
          <p:nvPr/>
        </p:nvSpPr>
        <p:spPr>
          <a:xfrm>
            <a:off x="4535308" y="4508573"/>
            <a:ext cx="169969" cy="16766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18442DC-0D00-E648-1336-E58D03465C13}"/>
              </a:ext>
            </a:extLst>
          </p:cNvPr>
          <p:cNvSpPr/>
          <p:nvPr/>
        </p:nvSpPr>
        <p:spPr>
          <a:xfrm>
            <a:off x="3902027" y="4824717"/>
            <a:ext cx="169969" cy="16766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480A785-817B-D4B4-A1E9-63124966120B}"/>
              </a:ext>
            </a:extLst>
          </p:cNvPr>
          <p:cNvSpPr/>
          <p:nvPr/>
        </p:nvSpPr>
        <p:spPr>
          <a:xfrm>
            <a:off x="2637731" y="5372047"/>
            <a:ext cx="169969" cy="16766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93896E7-2F5D-E98B-226A-EF4166DA7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47200" y="6553200"/>
            <a:ext cx="2844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10DF14-C908-48F0-8956-7B974FC6B67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2" name="Picture 11" descr="A red and blue sign&#10;&#10;Description automatically generated with low confidence">
            <a:extLst>
              <a:ext uri="{FF2B5EF4-FFF2-40B4-BE49-F238E27FC236}">
                <a16:creationId xmlns:a16="http://schemas.microsoft.com/office/drawing/2014/main" id="{073FB172-4B05-CF29-C01C-DBE7486AA6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39" y="268262"/>
            <a:ext cx="1089833" cy="11548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B30B65F-49FB-80A3-2992-9F841A01FAC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092" y="141204"/>
            <a:ext cx="1170724" cy="121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ight Brace 14">
            <a:extLst>
              <a:ext uri="{FF2B5EF4-FFF2-40B4-BE49-F238E27FC236}">
                <a16:creationId xmlns:a16="http://schemas.microsoft.com/office/drawing/2014/main" id="{73C54D37-4876-39A4-C9BD-01D05233DC29}"/>
              </a:ext>
            </a:extLst>
          </p:cNvPr>
          <p:cNvSpPr/>
          <p:nvPr/>
        </p:nvSpPr>
        <p:spPr>
          <a:xfrm rot="16200000">
            <a:off x="3494986" y="2263003"/>
            <a:ext cx="246221" cy="3259813"/>
          </a:xfrm>
          <a:prstGeom prst="rightBrace">
            <a:avLst>
              <a:gd name="adj1" fmla="val 8333"/>
              <a:gd name="adj2" fmla="val 50056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EE009D85-C2EB-1076-D6AD-49B84E0587E6}"/>
              </a:ext>
            </a:extLst>
          </p:cNvPr>
          <p:cNvSpPr/>
          <p:nvPr/>
        </p:nvSpPr>
        <p:spPr>
          <a:xfrm>
            <a:off x="5065170" y="4065984"/>
            <a:ext cx="365666" cy="43293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B6E127-C2C3-896D-7D90-E16008155AC1}"/>
              </a:ext>
            </a:extLst>
          </p:cNvPr>
          <p:cNvSpPr txBox="1"/>
          <p:nvPr/>
        </p:nvSpPr>
        <p:spPr>
          <a:xfrm>
            <a:off x="2997148" y="3204365"/>
            <a:ext cx="12418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Year Non-Prior Service Enlistment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C9DD02-753B-D650-9F48-6FE2B650D5E8}"/>
              </a:ext>
            </a:extLst>
          </p:cNvPr>
          <p:cNvSpPr txBox="1"/>
          <p:nvPr/>
        </p:nvSpPr>
        <p:spPr>
          <a:xfrm>
            <a:off x="4620292" y="4728215"/>
            <a:ext cx="4075031" cy="246221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Year Enlistment; Eligibility Window Open for Re-Enlistment Bonus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BE6779-DBC4-D5E6-75EB-2C6E47C7336A}"/>
              </a:ext>
            </a:extLst>
          </p:cNvPr>
          <p:cNvSpPr txBox="1"/>
          <p:nvPr/>
        </p:nvSpPr>
        <p:spPr>
          <a:xfrm>
            <a:off x="4620292" y="5004665"/>
            <a:ext cx="4235273" cy="246221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Year Enlistment; Eligible Window Open for Re-Enlistment Bonus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EB4F20FD-0C4F-7019-8D75-4CD9782A5764}"/>
              </a:ext>
            </a:extLst>
          </p:cNvPr>
          <p:cNvSpPr/>
          <p:nvPr/>
        </p:nvSpPr>
        <p:spPr>
          <a:xfrm rot="16200000">
            <a:off x="7923983" y="705514"/>
            <a:ext cx="320264" cy="2685243"/>
          </a:xfrm>
          <a:prstGeom prst="rightBrace">
            <a:avLst>
              <a:gd name="adj1" fmla="val 8333"/>
              <a:gd name="adj2" fmla="val 50056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05F336F-1A98-867D-D814-B30F8BAC4C7F}"/>
              </a:ext>
            </a:extLst>
          </p:cNvPr>
          <p:cNvSpPr txBox="1"/>
          <p:nvPr/>
        </p:nvSpPr>
        <p:spPr>
          <a:xfrm>
            <a:off x="5427261" y="4339543"/>
            <a:ext cx="5674748" cy="24622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One Is Eligible To Re-Enlist For A Bonus After 6 years and 1 Month Of Service From PEBD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2EC2200-9361-6863-2EA6-E3E0391C443E}"/>
              </a:ext>
            </a:extLst>
          </p:cNvPr>
          <p:cNvSpPr/>
          <p:nvPr/>
        </p:nvSpPr>
        <p:spPr>
          <a:xfrm>
            <a:off x="8140710" y="2938507"/>
            <a:ext cx="169969" cy="16766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EB39F52-6EA4-C057-7E0F-FD116EA855B4}"/>
              </a:ext>
            </a:extLst>
          </p:cNvPr>
          <p:cNvSpPr/>
          <p:nvPr/>
        </p:nvSpPr>
        <p:spPr>
          <a:xfrm>
            <a:off x="8770580" y="2680077"/>
            <a:ext cx="169969" cy="16766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75FE97C-8560-BA85-DCAC-82DA42C55B2B}"/>
              </a:ext>
            </a:extLst>
          </p:cNvPr>
          <p:cNvSpPr txBox="1"/>
          <p:nvPr/>
        </p:nvSpPr>
        <p:spPr>
          <a:xfrm>
            <a:off x="7089478" y="1480144"/>
            <a:ext cx="2175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</a:t>
            </a:r>
            <a:r>
              <a:rPr lang="en-US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-12 Year Window To Apply For Continuation Pay (CP)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F627035D-E6CB-A2E1-618D-49E8940ED772}"/>
              </a:ext>
            </a:extLst>
          </p:cNvPr>
          <p:cNvSpPr/>
          <p:nvPr/>
        </p:nvSpPr>
        <p:spPr>
          <a:xfrm>
            <a:off x="9243903" y="2240367"/>
            <a:ext cx="365666" cy="43293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B461EA-3BF5-2AEF-5512-E3E0FD8C5EB5}"/>
              </a:ext>
            </a:extLst>
          </p:cNvPr>
          <p:cNvSpPr txBox="1"/>
          <p:nvPr/>
        </p:nvSpPr>
        <p:spPr>
          <a:xfrm>
            <a:off x="9426736" y="2724627"/>
            <a:ext cx="2798434" cy="40011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One Is Eligible To Apply For CP After 12 Years Of Service From PEBD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F8A62B-8108-15EB-5A4F-E9F5EB389789}"/>
              </a:ext>
            </a:extLst>
          </p:cNvPr>
          <p:cNvSpPr txBox="1"/>
          <p:nvPr/>
        </p:nvSpPr>
        <p:spPr>
          <a:xfrm>
            <a:off x="6826477" y="3787746"/>
            <a:ext cx="3259813" cy="246221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0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Year Of Eligibility Window Open To Apply For CP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A929A0F-6EB6-A238-21D4-40A8F2478AE5}"/>
              </a:ext>
            </a:extLst>
          </p:cNvPr>
          <p:cNvSpPr txBox="1"/>
          <p:nvPr/>
        </p:nvSpPr>
        <p:spPr>
          <a:xfrm>
            <a:off x="7312902" y="5927671"/>
            <a:ext cx="478302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FY25 Selected Reserve Incentives Policy (SRIP)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CY24 Blended Retirement System Continuation Pay Guidance (BRS-CP)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323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007728BBCB5F4E807D6255794E8418" ma:contentTypeVersion="11" ma:contentTypeDescription="Create a new document." ma:contentTypeScope="" ma:versionID="8ba8eaf61a6ecd5a00b6f2dc0cd64759">
  <xsd:schema xmlns:xsd="http://www.w3.org/2001/XMLSchema" xmlns:xs="http://www.w3.org/2001/XMLSchema" xmlns:p="http://schemas.microsoft.com/office/2006/metadata/properties" xmlns:ns2="d4f996ec-3798-438b-92df-c84bcef1be5c" xmlns:ns3="63647fc9-b18b-42e9-8312-9e35dd65080e" targetNamespace="http://schemas.microsoft.com/office/2006/metadata/properties" ma:root="true" ma:fieldsID="e03796c888fa73af0c4c152a5c60015c" ns2:_="" ns3:_="">
    <xsd:import namespace="d4f996ec-3798-438b-92df-c84bcef1be5c"/>
    <xsd:import namespace="63647fc9-b18b-42e9-8312-9e35dd6508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996ec-3798-438b-92df-c84bcef1be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47fc9-b18b-42e9-8312-9e35dd65080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129e142-7c0c-4d94-a73b-ffb96977bbd7}" ma:internalName="TaxCatchAll" ma:showField="CatchAllData" ma:web="63647fc9-b18b-42e9-8312-9e35dd6508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3647fc9-b18b-42e9-8312-9e35dd65080e" xsi:nil="true"/>
    <lcf76f155ced4ddcb4097134ff3c332f xmlns="d4f996ec-3798-438b-92df-c84bcef1be5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09F991C-27D2-480B-982D-B3279A849407}"/>
</file>

<file path=customXml/itemProps2.xml><?xml version="1.0" encoding="utf-8"?>
<ds:datastoreItem xmlns:ds="http://schemas.openxmlformats.org/officeDocument/2006/customXml" ds:itemID="{0E649B08-054D-4B2C-B66D-41F2A5981205}"/>
</file>

<file path=customXml/itemProps3.xml><?xml version="1.0" encoding="utf-8"?>
<ds:datastoreItem xmlns:ds="http://schemas.openxmlformats.org/officeDocument/2006/customXml" ds:itemID="{E18CA388-B04B-435F-9C85-651237853BEF}"/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223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Espada, Christino E SFC USARMY NG RIARNG (USA)</dc:creator>
  <cp:lastModifiedBy>Espada, Christino E SFC USARMY NG RIARNG (USA)</cp:lastModifiedBy>
  <cp:revision>1</cp:revision>
  <cp:lastPrinted>2024-10-16T16:58:31Z</cp:lastPrinted>
  <dcterms:created xsi:type="dcterms:W3CDTF">2024-10-16T15:58:18Z</dcterms:created>
  <dcterms:modified xsi:type="dcterms:W3CDTF">2024-10-16T17:47:53Z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0x010100AA007728BBCB5F4E807D6255794E8418</vt:lpwstr>
  </property>
</Properties>
</file>